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notesMasterIdLst>
    <p:notesMasterId r:id="rId5"/>
  </p:notesMasterIdLst>
  <p:sldIdLst>
    <p:sldId id="257" r:id="rId2"/>
    <p:sldId id="259" r:id="rId3"/>
    <p:sldId id="256" r:id="rId4"/>
  </p:sldIdLst>
  <p:sldSz cx="12773025" cy="8458200"/>
  <p:notesSz cx="6858000" cy="9144000"/>
  <p:embeddedFontLst>
    <p:embeddedFont>
      <p:font typeface="TeXGyrePagella" panose="00000500000000000000" pitchFamily="50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79F"/>
    <a:srgbClr val="000000"/>
    <a:srgbClr val="AD0FA8"/>
    <a:srgbClr val="F7E705"/>
    <a:srgbClr val="000080"/>
    <a:srgbClr val="808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6252" autoAdjust="0"/>
  </p:normalViewPr>
  <p:slideViewPr>
    <p:cSldViewPr snapToGrid="0">
      <p:cViewPr varScale="1">
        <p:scale>
          <a:sx n="67" d="100"/>
          <a:sy n="67" d="100"/>
        </p:scale>
        <p:origin x="85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0138" y="1143000"/>
            <a:ext cx="4657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1pPr>
    <a:lvl2pPr marL="589086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2pPr>
    <a:lvl3pPr marL="1178174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3pPr>
    <a:lvl4pPr marL="1767260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4pPr>
    <a:lvl5pPr marL="2356347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5pPr>
    <a:lvl6pPr marL="2945433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6pPr>
    <a:lvl7pPr marL="3534521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7pPr>
    <a:lvl8pPr marL="4123607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8pPr>
    <a:lvl9pPr marL="4712694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0138" y="1143000"/>
            <a:ext cx="4657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White: 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Off-White:	9f979f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0138" y="1143000"/>
            <a:ext cx="4657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White: 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Off-White:	9f979f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7977" y="1384248"/>
            <a:ext cx="10857071" cy="2944707"/>
          </a:xfrm>
        </p:spPr>
        <p:txBody>
          <a:bodyPr anchor="b">
            <a:normAutofit/>
          </a:bodyPr>
          <a:lstStyle>
            <a:lvl1pPr algn="ctr">
              <a:defRPr sz="7200">
                <a:latin typeface="TeXGyrePagella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6628" y="4442514"/>
            <a:ext cx="9579769" cy="2042106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TeXGyrePagella" panose="00000500000000000000" pitchFamily="50" charset="0"/>
              </a:defRPr>
            </a:lvl1pPr>
            <a:lvl2pPr marL="563865" indent="0" algn="ctr">
              <a:buNone/>
              <a:defRPr sz="2467"/>
            </a:lvl2pPr>
            <a:lvl3pPr marL="1127730" indent="0" algn="ctr">
              <a:buNone/>
              <a:defRPr sz="2220"/>
            </a:lvl3pPr>
            <a:lvl4pPr marL="1691594" indent="0" algn="ctr">
              <a:buNone/>
              <a:defRPr sz="1973"/>
            </a:lvl4pPr>
            <a:lvl5pPr marL="2255459" indent="0" algn="ctr">
              <a:buNone/>
              <a:defRPr sz="1973"/>
            </a:lvl5pPr>
            <a:lvl6pPr marL="2819324" indent="0" algn="ctr">
              <a:buNone/>
              <a:defRPr sz="1973"/>
            </a:lvl6pPr>
            <a:lvl7pPr marL="3383189" indent="0" algn="ctr">
              <a:buNone/>
              <a:defRPr sz="1973"/>
            </a:lvl7pPr>
            <a:lvl8pPr marL="3947053" indent="0" algn="ctr">
              <a:buNone/>
              <a:defRPr sz="1973"/>
            </a:lvl8pPr>
            <a:lvl9pPr marL="4510918" indent="0" algn="ctr">
              <a:buNone/>
              <a:defRPr sz="197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2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0696" y="450321"/>
            <a:ext cx="2754184" cy="7167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8146" y="450321"/>
            <a:ext cx="8102888" cy="7167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eXGyrePagella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eXGyrePagella" panose="00000500000000000000" pitchFamily="50" charset="0"/>
              </a:defRPr>
            </a:lvl1pPr>
            <a:lvl2pPr>
              <a:defRPr>
                <a:latin typeface="TeXGyrePagella" panose="00000500000000000000" pitchFamily="50" charset="0"/>
              </a:defRPr>
            </a:lvl2pPr>
            <a:lvl3pPr>
              <a:defRPr>
                <a:latin typeface="TeXGyrePagella" panose="00000500000000000000" pitchFamily="50" charset="0"/>
              </a:defRPr>
            </a:lvl3pPr>
            <a:lvl4pPr>
              <a:defRPr>
                <a:latin typeface="TeXGyrePagella" panose="00000500000000000000" pitchFamily="50" charset="0"/>
              </a:defRPr>
            </a:lvl4pPr>
            <a:lvl5pPr>
              <a:defRPr>
                <a:latin typeface="TeXGyrePagella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494" y="2108679"/>
            <a:ext cx="11016734" cy="3518376"/>
          </a:xfrm>
        </p:spPr>
        <p:txBody>
          <a:bodyPr anchor="b"/>
          <a:lstStyle>
            <a:lvl1pPr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494" y="5660339"/>
            <a:ext cx="11016734" cy="1850231"/>
          </a:xfrm>
        </p:spPr>
        <p:txBody>
          <a:bodyPr/>
          <a:lstStyle>
            <a:lvl1pPr marL="0" indent="0">
              <a:buNone/>
              <a:defRPr sz="2960">
                <a:solidFill>
                  <a:schemeClr val="tx1"/>
                </a:solidFill>
              </a:defRPr>
            </a:lvl1pPr>
            <a:lvl2pPr marL="563865" indent="0">
              <a:buNone/>
              <a:defRPr sz="2467">
                <a:solidFill>
                  <a:schemeClr val="tx1">
                    <a:tint val="75000"/>
                  </a:schemeClr>
                </a:solidFill>
              </a:defRPr>
            </a:lvl2pPr>
            <a:lvl3pPr marL="1127730" indent="0">
              <a:buNone/>
              <a:defRPr sz="2220">
                <a:solidFill>
                  <a:schemeClr val="tx1">
                    <a:tint val="75000"/>
                  </a:schemeClr>
                </a:solidFill>
              </a:defRPr>
            </a:lvl3pPr>
            <a:lvl4pPr marL="169159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4pPr>
            <a:lvl5pPr marL="2255459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5pPr>
            <a:lvl6pPr marL="281932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6pPr>
            <a:lvl7pPr marL="3383189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7pPr>
            <a:lvl8pPr marL="3947053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8pPr>
            <a:lvl9pPr marL="4510918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8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8145" y="2251604"/>
            <a:ext cx="5428536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6344" y="2251604"/>
            <a:ext cx="5428536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7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09" y="450323"/>
            <a:ext cx="11016734" cy="16348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811" y="2073434"/>
            <a:ext cx="5403587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811" y="3089593"/>
            <a:ext cx="5403587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6345" y="2073434"/>
            <a:ext cx="5430199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66345" y="3089593"/>
            <a:ext cx="5430199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6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9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09" y="563880"/>
            <a:ext cx="411963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0199" y="1217826"/>
            <a:ext cx="6466344" cy="6010804"/>
          </a:xfrm>
        </p:spPr>
        <p:txBody>
          <a:bodyPr/>
          <a:lstStyle>
            <a:lvl1pPr>
              <a:defRPr sz="3947"/>
            </a:lvl1pPr>
            <a:lvl2pPr>
              <a:defRPr sz="3453"/>
            </a:lvl2pPr>
            <a:lvl3pPr>
              <a:defRPr sz="2960"/>
            </a:lvl3pPr>
            <a:lvl4pPr>
              <a:defRPr sz="2467"/>
            </a:lvl4pPr>
            <a:lvl5pPr>
              <a:defRPr sz="2467"/>
            </a:lvl5pPr>
            <a:lvl6pPr>
              <a:defRPr sz="2467"/>
            </a:lvl6pPr>
            <a:lvl7pPr>
              <a:defRPr sz="2467"/>
            </a:lvl7pPr>
            <a:lvl8pPr>
              <a:defRPr sz="2467"/>
            </a:lvl8pPr>
            <a:lvl9pPr>
              <a:defRPr sz="2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809" y="2537460"/>
            <a:ext cx="411963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3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09" y="563880"/>
            <a:ext cx="411963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30199" y="1217826"/>
            <a:ext cx="6466344" cy="6010804"/>
          </a:xfrm>
        </p:spPr>
        <p:txBody>
          <a:bodyPr anchor="t"/>
          <a:lstStyle>
            <a:lvl1pPr marL="0" indent="0">
              <a:buNone/>
              <a:defRPr sz="3947"/>
            </a:lvl1pPr>
            <a:lvl2pPr marL="563865" indent="0">
              <a:buNone/>
              <a:defRPr sz="3453"/>
            </a:lvl2pPr>
            <a:lvl3pPr marL="1127730" indent="0">
              <a:buNone/>
              <a:defRPr sz="2960"/>
            </a:lvl3pPr>
            <a:lvl4pPr marL="1691594" indent="0">
              <a:buNone/>
              <a:defRPr sz="2467"/>
            </a:lvl4pPr>
            <a:lvl5pPr marL="2255459" indent="0">
              <a:buNone/>
              <a:defRPr sz="2467"/>
            </a:lvl5pPr>
            <a:lvl6pPr marL="2819324" indent="0">
              <a:buNone/>
              <a:defRPr sz="2467"/>
            </a:lvl6pPr>
            <a:lvl7pPr marL="3383189" indent="0">
              <a:buNone/>
              <a:defRPr sz="2467"/>
            </a:lvl7pPr>
            <a:lvl8pPr marL="3947053" indent="0">
              <a:buNone/>
              <a:defRPr sz="2467"/>
            </a:lvl8pPr>
            <a:lvl9pPr marL="4510918" indent="0">
              <a:buNone/>
              <a:defRPr sz="2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809" y="2537460"/>
            <a:ext cx="411963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6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8146" y="450323"/>
            <a:ext cx="11016734" cy="163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8146" y="2251604"/>
            <a:ext cx="11016734" cy="536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8145" y="7839500"/>
            <a:ext cx="2873931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0">
                <a:solidFill>
                  <a:schemeClr val="tx1">
                    <a:tint val="75000"/>
                  </a:schemeClr>
                </a:solidFill>
                <a:latin typeface="TeXGyrePagella" panose="00000500000000000000" pitchFamily="50" charset="0"/>
              </a:defRPr>
            </a:lvl1pPr>
          </a:lstStyle>
          <a:p>
            <a:fld id="{AAA91E2B-DE77-4648-B8EB-FB3E5B7C0103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31065" y="7839500"/>
            <a:ext cx="4310896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0">
                <a:solidFill>
                  <a:schemeClr val="tx1">
                    <a:tint val="75000"/>
                  </a:schemeClr>
                </a:solidFill>
                <a:latin typeface="TeXGyrePagella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20949" y="7839500"/>
            <a:ext cx="2873931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0">
                <a:solidFill>
                  <a:schemeClr val="tx1">
                    <a:tint val="75000"/>
                  </a:schemeClr>
                </a:solidFill>
                <a:latin typeface="TeXGyrePagella" panose="00000500000000000000" pitchFamily="50" charset="0"/>
              </a:defRPr>
            </a:lvl1pPr>
          </a:lstStyle>
          <a:p>
            <a:fld id="{E97A8BC0-2D7A-8044-97C9-A5ED7F793F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3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12773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TeXGyrePagella" panose="00000500000000000000" pitchFamily="50" charset="0"/>
          <a:ea typeface="+mj-ea"/>
          <a:cs typeface="+mj-cs"/>
        </a:defRPr>
      </a:lvl1pPr>
    </p:titleStyle>
    <p:bodyStyle>
      <a:lvl1pPr marL="281932" indent="-281932" algn="l" defTabSz="1127730" rtl="0" eaLnBrk="1" latinLnBrk="0" hangingPunct="1">
        <a:lnSpc>
          <a:spcPct val="90000"/>
        </a:lnSpc>
        <a:spcBef>
          <a:spcPts val="1233"/>
        </a:spcBef>
        <a:buFont typeface="Arial" panose="020B0604020202020204" pitchFamily="34" charset="0"/>
        <a:buChar char="•"/>
        <a:defRPr sz="3453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1pPr>
      <a:lvl2pPr marL="84579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960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2pPr>
      <a:lvl3pPr marL="1409662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467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3pPr>
      <a:lvl4pPr marL="197352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4pPr>
      <a:lvl5pPr marL="253739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5pPr>
      <a:lvl6pPr marL="310125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66512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422898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792850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1pPr>
      <a:lvl2pPr marL="563865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12773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3pPr>
      <a:lvl4pPr marL="169159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5545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81932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38318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3947053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510918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6BF444-EAAD-A155-5F17-CB8CA8EF31D7}"/>
              </a:ext>
            </a:extLst>
          </p:cNvPr>
          <p:cNvSpPr/>
          <p:nvPr/>
        </p:nvSpPr>
        <p:spPr>
          <a:xfrm>
            <a:off x="5654675" y="228599"/>
            <a:ext cx="1458913" cy="80010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Spine Width</a:t>
            </a:r>
          </a:p>
          <a:p>
            <a:pPr algn="ctr"/>
            <a:r>
              <a:rPr lang="en-SG" dirty="0"/>
              <a:t>1.718”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142010-AED1-F5DB-7D26-4A8827B6346E}"/>
              </a:ext>
            </a:extLst>
          </p:cNvPr>
          <p:cNvSpPr/>
          <p:nvPr/>
        </p:nvSpPr>
        <p:spPr>
          <a:xfrm>
            <a:off x="228599" y="228599"/>
            <a:ext cx="5260975" cy="8001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Back Cover</a:t>
            </a:r>
          </a:p>
          <a:p>
            <a:pPr algn="ctr"/>
            <a:r>
              <a:rPr lang="en-SG" dirty="0"/>
              <a:t>5.75” x 8.75”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BE8-CAE0-A39D-DF2E-F1AA2715CE27}"/>
              </a:ext>
            </a:extLst>
          </p:cNvPr>
          <p:cNvSpPr/>
          <p:nvPr/>
        </p:nvSpPr>
        <p:spPr>
          <a:xfrm>
            <a:off x="7278689" y="228599"/>
            <a:ext cx="5265737" cy="8001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Front Cover</a:t>
            </a:r>
          </a:p>
          <a:p>
            <a:pPr algn="ctr"/>
            <a:r>
              <a:rPr lang="en-SG" dirty="0"/>
              <a:t>5.75” x 8.75”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DE354C-23A3-15C6-6E45-87228A4A9737}"/>
              </a:ext>
            </a:extLst>
          </p:cNvPr>
          <p:cNvSpPr/>
          <p:nvPr/>
        </p:nvSpPr>
        <p:spPr>
          <a:xfrm>
            <a:off x="3538538" y="7026274"/>
            <a:ext cx="1835150" cy="10906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2.0” x 1.8”</a:t>
            </a:r>
          </a:p>
        </p:txBody>
      </p:sp>
    </p:spTree>
    <p:extLst>
      <p:ext uri="{BB962C8B-B14F-4D97-AF65-F5344CB8AC3E}">
        <p14:creationId xmlns:p14="http://schemas.microsoft.com/office/powerpoint/2010/main" val="136230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105B3D-E724-491E-5277-0CDD54BB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" y="0"/>
            <a:ext cx="12771918" cy="845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787CD-FFBB-3EB1-E917-3366A217D9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883"/>
            <a:ext cx="12773025" cy="84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2566A1-B776-B40C-3852-C09C63C4A83D}"/>
              </a:ext>
            </a:extLst>
          </p:cNvPr>
          <p:cNvSpPr/>
          <p:nvPr/>
        </p:nvSpPr>
        <p:spPr>
          <a:xfrm>
            <a:off x="771753" y="576993"/>
            <a:ext cx="4818632" cy="72911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7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EE55EA-C096-BD47-E542-CEB00E44023C}"/>
              </a:ext>
            </a:extLst>
          </p:cNvPr>
          <p:cNvGrpSpPr/>
          <p:nvPr/>
        </p:nvGrpSpPr>
        <p:grpSpPr>
          <a:xfrm>
            <a:off x="8256358" y="3363429"/>
            <a:ext cx="2694840" cy="2013230"/>
            <a:chOff x="9373964" y="3908851"/>
            <a:chExt cx="3131841" cy="23397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44FC2-E478-517D-377C-5D210A7C16E1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9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067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067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6F4A51-B1EC-D0C3-1FF5-18822A9616B8}"/>
                </a:ext>
              </a:extLst>
            </p:cNvPr>
            <p:cNvSpPr txBox="1"/>
            <p:nvPr/>
          </p:nvSpPr>
          <p:spPr>
            <a:xfrm>
              <a:off x="10176041" y="5861207"/>
              <a:ext cx="1520539" cy="387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6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ED34C1-20FE-4933-F73A-384D9B2E81CB}"/>
                </a:ext>
              </a:extLst>
            </p:cNvPr>
            <p:cNvGrpSpPr/>
            <p:nvPr/>
          </p:nvGrpSpPr>
          <p:grpSpPr>
            <a:xfrm>
              <a:off x="9373964" y="4319954"/>
              <a:ext cx="3131841" cy="1172495"/>
              <a:chOff x="9373964" y="4319954"/>
              <a:chExt cx="3131841" cy="117249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77C9E7-3855-A745-4566-399EFB283A13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29745" cy="73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19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FC692-D0AE-4589-4971-BD6160990BA3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131841" cy="73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19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B1715E-3209-E658-16C0-BCF14B1FEBBD}"/>
                </a:ext>
              </a:extLst>
            </p:cNvPr>
            <p:cNvGrpSpPr/>
            <p:nvPr/>
          </p:nvGrpSpPr>
          <p:grpSpPr>
            <a:xfrm>
              <a:off x="10099898" y="3908851"/>
              <a:ext cx="1660260" cy="575133"/>
              <a:chOff x="10099898" y="3908851"/>
              <a:chExt cx="1660260" cy="57513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01C81-4502-44C9-E674-2F9CFFD351C9}"/>
                  </a:ext>
                </a:extLst>
              </p:cNvPr>
              <p:cNvSpPr txBox="1"/>
              <p:nvPr/>
            </p:nvSpPr>
            <p:spPr>
              <a:xfrm>
                <a:off x="10099898" y="4125775"/>
                <a:ext cx="1660260" cy="35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3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CCD1D3-943D-5F28-4064-F3F78AC015D0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51384" cy="35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3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50B13F5-6E87-788F-981D-A7D18C454F3F}"/>
              </a:ext>
            </a:extLst>
          </p:cNvPr>
          <p:cNvSpPr/>
          <p:nvPr/>
        </p:nvSpPr>
        <p:spPr>
          <a:xfrm>
            <a:off x="5590386" y="581365"/>
            <a:ext cx="1581901" cy="7294651"/>
          </a:xfrm>
          <a:prstGeom prst="rect">
            <a:avLst/>
          </a:prstGeom>
          <a:solidFill>
            <a:srgbClr val="AD0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sz="1357" b="1" dirty="0"/>
              <a:t>SPINE AREA</a:t>
            </a:r>
          </a:p>
          <a:p>
            <a:pPr algn="ctr"/>
            <a:r>
              <a:rPr lang="en-SG" sz="1357" dirty="0"/>
              <a:t>2” x 10.75”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F87E6-55D9-E16C-F929-236A95910297}"/>
              </a:ext>
            </a:extLst>
          </p:cNvPr>
          <p:cNvSpPr/>
          <p:nvPr/>
        </p:nvSpPr>
        <p:spPr>
          <a:xfrm>
            <a:off x="1264966" y="1074577"/>
            <a:ext cx="3853909" cy="63017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7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728AE7-CF32-BFA3-7E30-9F7A61B5C6F5}"/>
              </a:ext>
            </a:extLst>
          </p:cNvPr>
          <p:cNvSpPr/>
          <p:nvPr/>
        </p:nvSpPr>
        <p:spPr>
          <a:xfrm>
            <a:off x="2266691" y="6380395"/>
            <a:ext cx="2852184" cy="994440"/>
          </a:xfrm>
          <a:prstGeom prst="rect">
            <a:avLst/>
          </a:prstGeom>
          <a:solidFill>
            <a:srgbClr val="F7E7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357" b="1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sz="1357" dirty="0">
                <a:solidFill>
                  <a:schemeClr val="tx1"/>
                </a:solidFill>
              </a:rPr>
              <a:t>92mm x 32mm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E52AD8DE-0F63-5A85-E525-A289479C62CF}"/>
              </a:ext>
            </a:extLst>
          </p:cNvPr>
          <p:cNvSpPr/>
          <p:nvPr/>
        </p:nvSpPr>
        <p:spPr>
          <a:xfrm>
            <a:off x="1264966" y="1081863"/>
            <a:ext cx="3853909" cy="929302"/>
          </a:xfrm>
          <a:prstGeom prst="hexagon">
            <a:avLst>
              <a:gd name="adj" fmla="val 47926"/>
              <a:gd name="vf" fmla="val 115470"/>
            </a:avLst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7" cap="small" dirty="0">
                <a:solidFill>
                  <a:schemeClr val="bg1"/>
                </a:solidFill>
                <a:latin typeface="+mj-lt"/>
              </a:rPr>
              <a:t>Demystifying</a:t>
            </a:r>
          </a:p>
          <a:p>
            <a:pPr algn="ctr"/>
            <a:r>
              <a:rPr lang="en-US" sz="1357" cap="small" dirty="0">
                <a:solidFill>
                  <a:schemeClr val="bg1"/>
                </a:solidFill>
                <a:latin typeface="+mj-lt"/>
              </a:rPr>
              <a:t>The Language</a:t>
            </a:r>
          </a:p>
          <a:p>
            <a:pPr algn="ctr"/>
            <a:r>
              <a:rPr lang="en-US" sz="1357" cap="small" dirty="0">
                <a:solidFill>
                  <a:schemeClr val="bg1"/>
                </a:solidFill>
                <a:latin typeface="+mj-lt"/>
              </a:rPr>
              <a:t>of Modern Mathematics</a:t>
            </a:r>
            <a:endParaRPr lang="en-SG" sz="1357" cap="sm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4E57A-88F1-434A-3CC0-62241C103C71}"/>
              </a:ext>
            </a:extLst>
          </p:cNvPr>
          <p:cNvSpPr txBox="1"/>
          <p:nvPr/>
        </p:nvSpPr>
        <p:spPr>
          <a:xfrm>
            <a:off x="1264966" y="2144028"/>
            <a:ext cx="3853909" cy="28121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033" dirty="0">
                <a:solidFill>
                  <a:schemeClr val="bg1"/>
                </a:solidFill>
              </a:rPr>
              <a:t>TODO ADD</a:t>
            </a:r>
            <a:endParaRPr lang="en-SG" sz="10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eXGyrePagella"/>
        <a:ea typeface=""/>
        <a:cs typeface=""/>
      </a:majorFont>
      <a:minorFont>
        <a:latin typeface="TeXGyrePagell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822</TotalTime>
  <Words>76</Words>
  <Application>Microsoft Office PowerPoint</Application>
  <PresentationFormat>Custom</PresentationFormat>
  <Paragraphs>30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TeXGyrePagella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85</cp:revision>
  <dcterms:created xsi:type="dcterms:W3CDTF">2023-09-25T04:59:56Z</dcterms:created>
  <dcterms:modified xsi:type="dcterms:W3CDTF">2024-09-16T13:49:40Z</dcterms:modified>
</cp:coreProperties>
</file>